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0" r:id="rId1"/>
  </p:sldMasterIdLst>
  <p:notesMasterIdLst>
    <p:notesMasterId r:id="rId9"/>
  </p:notesMasterIdLst>
  <p:sldIdLst>
    <p:sldId id="256" r:id="rId2"/>
    <p:sldId id="257" r:id="rId3"/>
    <p:sldId id="274" r:id="rId4"/>
    <p:sldId id="273" r:id="rId5"/>
    <p:sldId id="275" r:id="rId6"/>
    <p:sldId id="276" r:id="rId7"/>
    <p:sldId id="272" r:id="rId8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03328D-2204-4241-8977-2BECA199E62B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hr-HR"/>
        </a:p>
      </dgm:t>
    </dgm:pt>
    <dgm:pt modelId="{51CD8C4B-2F19-4A94-80DE-B25B02AE0B1E}">
      <dgm:prSet phldrT="[Text]"/>
      <dgm:spPr/>
      <dgm:t>
        <a:bodyPr/>
        <a:lstStyle/>
        <a:p>
          <a:r>
            <a:rPr lang="hr-HR" smtClean="0"/>
            <a:t>• nekretninu od požara</a:t>
          </a:r>
          <a:endParaRPr lang="hr-HR"/>
        </a:p>
      </dgm:t>
    </dgm:pt>
    <dgm:pt modelId="{9FFDECC8-D45D-4E12-8F79-FA8C98200A3B}" type="parTrans" cxnId="{A4EEC14F-FA24-4BE8-9919-997579ECF50A}">
      <dgm:prSet/>
      <dgm:spPr/>
      <dgm:t>
        <a:bodyPr/>
        <a:lstStyle/>
        <a:p>
          <a:endParaRPr lang="hr-HR"/>
        </a:p>
      </dgm:t>
    </dgm:pt>
    <dgm:pt modelId="{E44A298D-7EFE-4B37-BDB5-DCAFE1CA36F2}" type="sibTrans" cxnId="{A4EEC14F-FA24-4BE8-9919-997579ECF50A}">
      <dgm:prSet/>
      <dgm:spPr/>
      <dgm:t>
        <a:bodyPr/>
        <a:lstStyle/>
        <a:p>
          <a:endParaRPr lang="hr-HR"/>
        </a:p>
      </dgm:t>
    </dgm:pt>
    <dgm:pt modelId="{64890832-0611-4092-A68A-4864C4D14D10}">
      <dgm:prSet/>
      <dgm:spPr/>
      <dgm:t>
        <a:bodyPr/>
        <a:lstStyle/>
        <a:p>
          <a:r>
            <a:rPr lang="hr-HR" smtClean="0"/>
            <a:t>• kućanstvo od požara</a:t>
          </a:r>
          <a:endParaRPr lang="hr-HR"/>
        </a:p>
      </dgm:t>
    </dgm:pt>
    <dgm:pt modelId="{C40C4418-518A-4E15-9C36-6C1986621B17}" type="parTrans" cxnId="{7CDA1670-4B6E-424E-A2B0-BD0BDFAAE16E}">
      <dgm:prSet/>
      <dgm:spPr/>
      <dgm:t>
        <a:bodyPr/>
        <a:lstStyle/>
        <a:p>
          <a:endParaRPr lang="hr-HR"/>
        </a:p>
      </dgm:t>
    </dgm:pt>
    <dgm:pt modelId="{9CB65249-BE71-4C92-AC9E-2F2DA90BA95D}" type="sibTrans" cxnId="{7CDA1670-4B6E-424E-A2B0-BD0BDFAAE16E}">
      <dgm:prSet/>
      <dgm:spPr/>
      <dgm:t>
        <a:bodyPr/>
        <a:lstStyle/>
        <a:p>
          <a:endParaRPr lang="hr-HR"/>
        </a:p>
      </dgm:t>
    </dgm:pt>
    <dgm:pt modelId="{D6B922B7-A202-41E9-AFD6-0985E0F8D281}">
      <dgm:prSet/>
      <dgm:spPr/>
      <dgm:t>
        <a:bodyPr/>
        <a:lstStyle/>
        <a:p>
          <a:r>
            <a:rPr lang="hr-HR" smtClean="0"/>
            <a:t>• potres za nekretninu</a:t>
          </a:r>
          <a:endParaRPr lang="hr-HR"/>
        </a:p>
      </dgm:t>
    </dgm:pt>
    <dgm:pt modelId="{D2CF5C03-D2E2-4C8D-872B-F63E6DBD9F4A}" type="parTrans" cxnId="{834CC960-772D-4EFE-9A83-AACD5885F69F}">
      <dgm:prSet/>
      <dgm:spPr/>
      <dgm:t>
        <a:bodyPr/>
        <a:lstStyle/>
        <a:p>
          <a:endParaRPr lang="hr-HR"/>
        </a:p>
      </dgm:t>
    </dgm:pt>
    <dgm:pt modelId="{EC4D73F7-5452-4A25-ABD9-46C65759730E}" type="sibTrans" cxnId="{834CC960-772D-4EFE-9A83-AACD5885F69F}">
      <dgm:prSet/>
      <dgm:spPr/>
      <dgm:t>
        <a:bodyPr/>
        <a:lstStyle/>
        <a:p>
          <a:endParaRPr lang="hr-HR"/>
        </a:p>
      </dgm:t>
    </dgm:pt>
    <dgm:pt modelId="{3EEEF33A-7B0C-407F-8C88-1D8A446F084A}">
      <dgm:prSet/>
      <dgm:spPr/>
      <dgm:t>
        <a:bodyPr/>
        <a:lstStyle/>
        <a:p>
          <a:r>
            <a:rPr lang="hr-HR" smtClean="0"/>
            <a:t>• potres za kućanstvo</a:t>
          </a:r>
          <a:endParaRPr lang="hr-HR"/>
        </a:p>
      </dgm:t>
    </dgm:pt>
    <dgm:pt modelId="{BC78C437-2836-4CCB-AD0B-3D7299D523C5}" type="parTrans" cxnId="{CFDF3E7C-8E5E-48AD-A685-58841BC5BD31}">
      <dgm:prSet/>
      <dgm:spPr/>
      <dgm:t>
        <a:bodyPr/>
        <a:lstStyle/>
        <a:p>
          <a:endParaRPr lang="hr-HR"/>
        </a:p>
      </dgm:t>
    </dgm:pt>
    <dgm:pt modelId="{74AE9CD7-CC39-407B-9C16-0756379DCFE9}" type="sibTrans" cxnId="{CFDF3E7C-8E5E-48AD-A685-58841BC5BD31}">
      <dgm:prSet/>
      <dgm:spPr/>
      <dgm:t>
        <a:bodyPr/>
        <a:lstStyle/>
        <a:p>
          <a:endParaRPr lang="hr-HR"/>
        </a:p>
      </dgm:t>
    </dgm:pt>
    <dgm:pt modelId="{5FDCA869-6A59-41E4-9BDB-7DAFF4A3BB22}">
      <dgm:prSet/>
      <dgm:spPr/>
      <dgm:t>
        <a:bodyPr/>
        <a:lstStyle/>
        <a:p>
          <a:r>
            <a:rPr lang="hr-HR" smtClean="0"/>
            <a:t>• automobilski kasko</a:t>
          </a:r>
          <a:endParaRPr lang="hr-HR"/>
        </a:p>
      </dgm:t>
    </dgm:pt>
    <dgm:pt modelId="{9BDF30BD-868B-4B70-9614-4D391831F468}" type="parTrans" cxnId="{5BAF9972-89C2-43A3-B003-EEFFDABEDB4B}">
      <dgm:prSet/>
      <dgm:spPr/>
      <dgm:t>
        <a:bodyPr/>
        <a:lstStyle/>
        <a:p>
          <a:endParaRPr lang="hr-HR"/>
        </a:p>
      </dgm:t>
    </dgm:pt>
    <dgm:pt modelId="{8DAF8BAB-8C09-4C71-91B8-93378EAE6E33}" type="sibTrans" cxnId="{5BAF9972-89C2-43A3-B003-EEFFDABEDB4B}">
      <dgm:prSet/>
      <dgm:spPr/>
      <dgm:t>
        <a:bodyPr/>
        <a:lstStyle/>
        <a:p>
          <a:endParaRPr lang="hr-HR"/>
        </a:p>
      </dgm:t>
    </dgm:pt>
    <dgm:pt modelId="{22AB9C51-F428-47C7-B618-1F153299733A}">
      <dgm:prSet/>
      <dgm:spPr/>
      <dgm:t>
        <a:bodyPr/>
        <a:lstStyle/>
        <a:p>
          <a:r>
            <a:rPr lang="hr-HR" smtClean="0"/>
            <a:t>• kasko brodica</a:t>
          </a:r>
          <a:endParaRPr lang="hr-HR"/>
        </a:p>
      </dgm:t>
    </dgm:pt>
    <dgm:pt modelId="{D0933E40-5954-4712-AC5F-0C09122D6E6F}" type="parTrans" cxnId="{31A3EEA3-5837-4B45-8459-3165CC4F3590}">
      <dgm:prSet/>
      <dgm:spPr/>
      <dgm:t>
        <a:bodyPr/>
        <a:lstStyle/>
        <a:p>
          <a:endParaRPr lang="hr-HR"/>
        </a:p>
      </dgm:t>
    </dgm:pt>
    <dgm:pt modelId="{6531C968-77B7-4E07-9435-C5A7281ECC73}" type="sibTrans" cxnId="{31A3EEA3-5837-4B45-8459-3165CC4F3590}">
      <dgm:prSet/>
      <dgm:spPr/>
      <dgm:t>
        <a:bodyPr/>
        <a:lstStyle/>
        <a:p>
          <a:endParaRPr lang="hr-HR"/>
        </a:p>
      </dgm:t>
    </dgm:pt>
    <dgm:pt modelId="{F8ED56A9-E2E5-4585-B554-E4587660914B}">
      <dgm:prSet/>
      <dgm:spPr/>
      <dgm:t>
        <a:bodyPr/>
        <a:lstStyle/>
        <a:p>
          <a:r>
            <a:rPr lang="hr-HR" smtClean="0"/>
            <a:t>• lom stakla</a:t>
          </a:r>
          <a:endParaRPr lang="hr-HR"/>
        </a:p>
      </dgm:t>
    </dgm:pt>
    <dgm:pt modelId="{17E14362-9E82-4E4E-8D9C-38FA5A8F0217}" type="parTrans" cxnId="{7374876D-3B38-44AD-85C5-CC00B936D77B}">
      <dgm:prSet/>
      <dgm:spPr/>
      <dgm:t>
        <a:bodyPr/>
        <a:lstStyle/>
        <a:p>
          <a:endParaRPr lang="hr-HR"/>
        </a:p>
      </dgm:t>
    </dgm:pt>
    <dgm:pt modelId="{57025733-44BC-4194-8211-B687ADB4C98C}" type="sibTrans" cxnId="{7374876D-3B38-44AD-85C5-CC00B936D77B}">
      <dgm:prSet/>
      <dgm:spPr/>
      <dgm:t>
        <a:bodyPr/>
        <a:lstStyle/>
        <a:p>
          <a:endParaRPr lang="hr-HR"/>
        </a:p>
      </dgm:t>
    </dgm:pt>
    <dgm:pt modelId="{467666AF-A42B-4085-BC22-45CA29597E2C}">
      <dgm:prSet/>
      <dgm:spPr/>
      <dgm:t>
        <a:bodyPr/>
        <a:lstStyle/>
        <a:p>
          <a:r>
            <a:rPr lang="hr-HR" smtClean="0"/>
            <a:t>• lom stroja</a:t>
          </a:r>
          <a:endParaRPr lang="hr-HR"/>
        </a:p>
      </dgm:t>
    </dgm:pt>
    <dgm:pt modelId="{0131A710-B2D4-4F67-9C5A-514FDF366460}" type="parTrans" cxnId="{E3E13A75-7047-4FAF-876E-271275AA1BF9}">
      <dgm:prSet/>
      <dgm:spPr/>
      <dgm:t>
        <a:bodyPr/>
        <a:lstStyle/>
        <a:p>
          <a:endParaRPr lang="hr-HR"/>
        </a:p>
      </dgm:t>
    </dgm:pt>
    <dgm:pt modelId="{CE2E2ADD-B342-4F74-819B-D6F8C441B4E8}" type="sibTrans" cxnId="{E3E13A75-7047-4FAF-876E-271275AA1BF9}">
      <dgm:prSet/>
      <dgm:spPr/>
      <dgm:t>
        <a:bodyPr/>
        <a:lstStyle/>
        <a:p>
          <a:endParaRPr lang="hr-HR"/>
        </a:p>
      </dgm:t>
    </dgm:pt>
    <dgm:pt modelId="{64645F8E-9493-4A84-835C-E885BAF92494}">
      <dgm:prSet/>
      <dgm:spPr/>
      <dgm:t>
        <a:bodyPr/>
        <a:lstStyle/>
        <a:p>
          <a:r>
            <a:rPr lang="hr-HR" smtClean="0"/>
            <a:t>• krađa</a:t>
          </a:r>
          <a:endParaRPr lang="hr-HR"/>
        </a:p>
      </dgm:t>
    </dgm:pt>
    <dgm:pt modelId="{45A0B2C5-ADA5-43F7-9267-CB6A2D9A6595}" type="parTrans" cxnId="{F400280E-C49D-4D8C-AD7A-BF6DE7D11569}">
      <dgm:prSet/>
      <dgm:spPr/>
      <dgm:t>
        <a:bodyPr/>
        <a:lstStyle/>
        <a:p>
          <a:endParaRPr lang="hr-HR"/>
        </a:p>
      </dgm:t>
    </dgm:pt>
    <dgm:pt modelId="{9D54C3EA-13CF-4026-9F4F-0B18C62FD500}" type="sibTrans" cxnId="{F400280E-C49D-4D8C-AD7A-BF6DE7D11569}">
      <dgm:prSet/>
      <dgm:spPr/>
      <dgm:t>
        <a:bodyPr/>
        <a:lstStyle/>
        <a:p>
          <a:endParaRPr lang="hr-HR"/>
        </a:p>
      </dgm:t>
    </dgm:pt>
    <dgm:pt modelId="{A5609677-E513-48C6-9FC0-C204EA525FC4}">
      <dgm:prSet/>
      <dgm:spPr/>
      <dgm:t>
        <a:bodyPr/>
        <a:lstStyle/>
        <a:p>
          <a:r>
            <a:rPr lang="hr-HR" smtClean="0"/>
            <a:t>• bolnički dani</a:t>
          </a:r>
          <a:endParaRPr lang="hr-HR"/>
        </a:p>
      </dgm:t>
    </dgm:pt>
    <dgm:pt modelId="{9532667A-C4F3-429A-A72D-E8C10F3679BF}" type="parTrans" cxnId="{A947794E-B57B-492C-97B0-98346755F6A8}">
      <dgm:prSet/>
      <dgm:spPr/>
      <dgm:t>
        <a:bodyPr/>
        <a:lstStyle/>
        <a:p>
          <a:endParaRPr lang="hr-HR"/>
        </a:p>
      </dgm:t>
    </dgm:pt>
    <dgm:pt modelId="{F1E67A46-7C51-490C-AF96-41AEFD44C66D}" type="sibTrans" cxnId="{A947794E-B57B-492C-97B0-98346755F6A8}">
      <dgm:prSet/>
      <dgm:spPr/>
      <dgm:t>
        <a:bodyPr/>
        <a:lstStyle/>
        <a:p>
          <a:endParaRPr lang="hr-HR"/>
        </a:p>
      </dgm:t>
    </dgm:pt>
    <dgm:pt modelId="{FA6419B4-4986-42D0-ADD6-2F822BE554BE}">
      <dgm:prSet/>
      <dgm:spPr/>
      <dgm:t>
        <a:bodyPr/>
        <a:lstStyle/>
        <a:p>
          <a:r>
            <a:rPr lang="hr-HR" smtClean="0"/>
            <a:t>• turistički apartmani</a:t>
          </a:r>
          <a:endParaRPr lang="hr-HR"/>
        </a:p>
      </dgm:t>
    </dgm:pt>
    <dgm:pt modelId="{D020BCAE-CC99-4B41-B243-9AE8366F453B}" type="parTrans" cxnId="{F6DADF94-C080-4918-B59A-D8859C3FFB65}">
      <dgm:prSet/>
      <dgm:spPr/>
      <dgm:t>
        <a:bodyPr/>
        <a:lstStyle/>
        <a:p>
          <a:endParaRPr lang="hr-HR"/>
        </a:p>
      </dgm:t>
    </dgm:pt>
    <dgm:pt modelId="{292A1F60-3BB6-469F-97EF-E970F380D05F}" type="sibTrans" cxnId="{F6DADF94-C080-4918-B59A-D8859C3FFB65}">
      <dgm:prSet/>
      <dgm:spPr/>
      <dgm:t>
        <a:bodyPr/>
        <a:lstStyle/>
        <a:p>
          <a:endParaRPr lang="hr-HR"/>
        </a:p>
      </dgm:t>
    </dgm:pt>
    <dgm:pt modelId="{9B342574-61EA-43E8-A224-B989CC16C80E}">
      <dgm:prSet/>
      <dgm:spPr/>
      <dgm:t>
        <a:bodyPr/>
        <a:lstStyle/>
        <a:p>
          <a:r>
            <a:rPr lang="hr-HR" smtClean="0"/>
            <a:t>• ostalo prema ponudi osiguravatelja</a:t>
          </a:r>
          <a:endParaRPr lang="hr-HR"/>
        </a:p>
      </dgm:t>
    </dgm:pt>
    <dgm:pt modelId="{09D953F8-B23F-4E39-933C-1BA9266EB29E}" type="parTrans" cxnId="{89DA4789-9549-4F84-9517-FB97484AD250}">
      <dgm:prSet/>
      <dgm:spPr/>
      <dgm:t>
        <a:bodyPr/>
        <a:lstStyle/>
        <a:p>
          <a:endParaRPr lang="hr-HR"/>
        </a:p>
      </dgm:t>
    </dgm:pt>
    <dgm:pt modelId="{4A936173-819B-409C-9053-75DAF96D3F1B}" type="sibTrans" cxnId="{89DA4789-9549-4F84-9517-FB97484AD250}">
      <dgm:prSet/>
      <dgm:spPr/>
      <dgm:t>
        <a:bodyPr/>
        <a:lstStyle/>
        <a:p>
          <a:endParaRPr lang="hr-HR"/>
        </a:p>
      </dgm:t>
    </dgm:pt>
    <dgm:pt modelId="{93A1D203-5A9B-482A-8A08-7C4D0E3061EF}" type="pres">
      <dgm:prSet presAssocID="{DC03328D-2204-4241-8977-2BECA199E62B}" presName="diagram" presStyleCnt="0">
        <dgm:presLayoutVars>
          <dgm:dir/>
          <dgm:resizeHandles val="exact"/>
        </dgm:presLayoutVars>
      </dgm:prSet>
      <dgm:spPr/>
    </dgm:pt>
    <dgm:pt modelId="{81D7BB71-9E78-4B7F-ADB5-05FFFE4320B8}" type="pres">
      <dgm:prSet presAssocID="{51CD8C4B-2F19-4A94-80DE-B25B02AE0B1E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3D023377-8283-4719-9C48-F80303E1B594}" type="pres">
      <dgm:prSet presAssocID="{E44A298D-7EFE-4B37-BDB5-DCAFE1CA36F2}" presName="sibTrans" presStyleCnt="0"/>
      <dgm:spPr/>
    </dgm:pt>
    <dgm:pt modelId="{40DAD41A-E394-4CE5-9415-0F06E9E444ED}" type="pres">
      <dgm:prSet presAssocID="{64890832-0611-4092-A68A-4864C4D14D10}" presName="node" presStyleLbl="node1" presStyleIdx="1" presStyleCnt="12">
        <dgm:presLayoutVars>
          <dgm:bulletEnabled val="1"/>
        </dgm:presLayoutVars>
      </dgm:prSet>
      <dgm:spPr/>
    </dgm:pt>
    <dgm:pt modelId="{1DD04520-560D-40F1-9237-0F8B20CC6564}" type="pres">
      <dgm:prSet presAssocID="{9CB65249-BE71-4C92-AC9E-2F2DA90BA95D}" presName="sibTrans" presStyleCnt="0"/>
      <dgm:spPr/>
    </dgm:pt>
    <dgm:pt modelId="{1674C3FA-DB3F-4EDF-B72B-3C50B1C55D3A}" type="pres">
      <dgm:prSet presAssocID="{D6B922B7-A202-41E9-AFD6-0985E0F8D281}" presName="node" presStyleLbl="node1" presStyleIdx="2" presStyleCnt="12">
        <dgm:presLayoutVars>
          <dgm:bulletEnabled val="1"/>
        </dgm:presLayoutVars>
      </dgm:prSet>
      <dgm:spPr/>
    </dgm:pt>
    <dgm:pt modelId="{7D62A26D-4FE7-4B0F-84E4-3EB380E487BE}" type="pres">
      <dgm:prSet presAssocID="{EC4D73F7-5452-4A25-ABD9-46C65759730E}" presName="sibTrans" presStyleCnt="0"/>
      <dgm:spPr/>
    </dgm:pt>
    <dgm:pt modelId="{B98F4302-42B6-4429-A472-6945654CCC39}" type="pres">
      <dgm:prSet presAssocID="{3EEEF33A-7B0C-407F-8C88-1D8A446F084A}" presName="node" presStyleLbl="node1" presStyleIdx="3" presStyleCnt="12">
        <dgm:presLayoutVars>
          <dgm:bulletEnabled val="1"/>
        </dgm:presLayoutVars>
      </dgm:prSet>
      <dgm:spPr/>
    </dgm:pt>
    <dgm:pt modelId="{0FA5C345-2BCB-422F-8450-6BCD45E94B76}" type="pres">
      <dgm:prSet presAssocID="{74AE9CD7-CC39-407B-9C16-0756379DCFE9}" presName="sibTrans" presStyleCnt="0"/>
      <dgm:spPr/>
    </dgm:pt>
    <dgm:pt modelId="{E747B441-719D-485D-9806-60D5593FCCE9}" type="pres">
      <dgm:prSet presAssocID="{5FDCA869-6A59-41E4-9BDB-7DAFF4A3BB22}" presName="node" presStyleLbl="node1" presStyleIdx="4" presStyleCnt="12">
        <dgm:presLayoutVars>
          <dgm:bulletEnabled val="1"/>
        </dgm:presLayoutVars>
      </dgm:prSet>
      <dgm:spPr/>
    </dgm:pt>
    <dgm:pt modelId="{7F8B49DB-02A1-42C1-9B56-71C22C66CF42}" type="pres">
      <dgm:prSet presAssocID="{8DAF8BAB-8C09-4C71-91B8-93378EAE6E33}" presName="sibTrans" presStyleCnt="0"/>
      <dgm:spPr/>
    </dgm:pt>
    <dgm:pt modelId="{1E17D74A-3C4C-49F7-AFFB-914E6D717526}" type="pres">
      <dgm:prSet presAssocID="{22AB9C51-F428-47C7-B618-1F153299733A}" presName="node" presStyleLbl="node1" presStyleIdx="5" presStyleCnt="12">
        <dgm:presLayoutVars>
          <dgm:bulletEnabled val="1"/>
        </dgm:presLayoutVars>
      </dgm:prSet>
      <dgm:spPr/>
    </dgm:pt>
    <dgm:pt modelId="{E2FD35C7-2658-4CBC-A109-605EC7740C4A}" type="pres">
      <dgm:prSet presAssocID="{6531C968-77B7-4E07-9435-C5A7281ECC73}" presName="sibTrans" presStyleCnt="0"/>
      <dgm:spPr/>
    </dgm:pt>
    <dgm:pt modelId="{1C5B8405-DCD1-4360-9343-7524B0907D13}" type="pres">
      <dgm:prSet presAssocID="{F8ED56A9-E2E5-4585-B554-E4587660914B}" presName="node" presStyleLbl="node1" presStyleIdx="6" presStyleCnt="12">
        <dgm:presLayoutVars>
          <dgm:bulletEnabled val="1"/>
        </dgm:presLayoutVars>
      </dgm:prSet>
      <dgm:spPr/>
    </dgm:pt>
    <dgm:pt modelId="{92476620-D201-4E49-9F91-69FA0D6462EC}" type="pres">
      <dgm:prSet presAssocID="{57025733-44BC-4194-8211-B687ADB4C98C}" presName="sibTrans" presStyleCnt="0"/>
      <dgm:spPr/>
    </dgm:pt>
    <dgm:pt modelId="{8B226B54-F621-49CF-8E89-5CDDE5E60C00}" type="pres">
      <dgm:prSet presAssocID="{467666AF-A42B-4085-BC22-45CA29597E2C}" presName="node" presStyleLbl="node1" presStyleIdx="7" presStyleCnt="12">
        <dgm:presLayoutVars>
          <dgm:bulletEnabled val="1"/>
        </dgm:presLayoutVars>
      </dgm:prSet>
      <dgm:spPr/>
    </dgm:pt>
    <dgm:pt modelId="{1683713F-14E8-467B-9CEC-A6F7E5CF80F4}" type="pres">
      <dgm:prSet presAssocID="{CE2E2ADD-B342-4F74-819B-D6F8C441B4E8}" presName="sibTrans" presStyleCnt="0"/>
      <dgm:spPr/>
    </dgm:pt>
    <dgm:pt modelId="{567BF00E-4B4D-4ECD-A4FB-B8A650EC5057}" type="pres">
      <dgm:prSet presAssocID="{64645F8E-9493-4A84-835C-E885BAF92494}" presName="node" presStyleLbl="node1" presStyleIdx="8" presStyleCnt="12">
        <dgm:presLayoutVars>
          <dgm:bulletEnabled val="1"/>
        </dgm:presLayoutVars>
      </dgm:prSet>
      <dgm:spPr/>
    </dgm:pt>
    <dgm:pt modelId="{5EBB51BF-FDBF-45E6-9D52-FE5BBF247ECF}" type="pres">
      <dgm:prSet presAssocID="{9D54C3EA-13CF-4026-9F4F-0B18C62FD500}" presName="sibTrans" presStyleCnt="0"/>
      <dgm:spPr/>
    </dgm:pt>
    <dgm:pt modelId="{22B050F4-8CBC-45DF-8054-3DC723396270}" type="pres">
      <dgm:prSet presAssocID="{A5609677-E513-48C6-9FC0-C204EA525FC4}" presName="node" presStyleLbl="node1" presStyleIdx="9" presStyleCnt="12">
        <dgm:presLayoutVars>
          <dgm:bulletEnabled val="1"/>
        </dgm:presLayoutVars>
      </dgm:prSet>
      <dgm:spPr/>
    </dgm:pt>
    <dgm:pt modelId="{D2EE24B5-A826-4A98-AFE0-E73485B041AD}" type="pres">
      <dgm:prSet presAssocID="{F1E67A46-7C51-490C-AF96-41AEFD44C66D}" presName="sibTrans" presStyleCnt="0"/>
      <dgm:spPr/>
    </dgm:pt>
    <dgm:pt modelId="{36070C4F-FB65-41A5-B851-40AD101F622E}" type="pres">
      <dgm:prSet presAssocID="{FA6419B4-4986-42D0-ADD6-2F822BE554BE}" presName="node" presStyleLbl="node1" presStyleIdx="10" presStyleCnt="12">
        <dgm:presLayoutVars>
          <dgm:bulletEnabled val="1"/>
        </dgm:presLayoutVars>
      </dgm:prSet>
      <dgm:spPr/>
    </dgm:pt>
    <dgm:pt modelId="{CD082768-2BC6-46B3-A485-8A39960AEE02}" type="pres">
      <dgm:prSet presAssocID="{292A1F60-3BB6-469F-97EF-E970F380D05F}" presName="sibTrans" presStyleCnt="0"/>
      <dgm:spPr/>
    </dgm:pt>
    <dgm:pt modelId="{0610A223-21FE-45CE-801D-BD75925F2365}" type="pres">
      <dgm:prSet presAssocID="{9B342574-61EA-43E8-A224-B989CC16C80E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5BAF9972-89C2-43A3-B003-EEFFDABEDB4B}" srcId="{DC03328D-2204-4241-8977-2BECA199E62B}" destId="{5FDCA869-6A59-41E4-9BDB-7DAFF4A3BB22}" srcOrd="4" destOrd="0" parTransId="{9BDF30BD-868B-4B70-9614-4D391831F468}" sibTransId="{8DAF8BAB-8C09-4C71-91B8-93378EAE6E33}"/>
    <dgm:cxn modelId="{A4EEC14F-FA24-4BE8-9919-997579ECF50A}" srcId="{DC03328D-2204-4241-8977-2BECA199E62B}" destId="{51CD8C4B-2F19-4A94-80DE-B25B02AE0B1E}" srcOrd="0" destOrd="0" parTransId="{9FFDECC8-D45D-4E12-8F79-FA8C98200A3B}" sibTransId="{E44A298D-7EFE-4B37-BDB5-DCAFE1CA36F2}"/>
    <dgm:cxn modelId="{89DA4789-9549-4F84-9517-FB97484AD250}" srcId="{DC03328D-2204-4241-8977-2BECA199E62B}" destId="{9B342574-61EA-43E8-A224-B989CC16C80E}" srcOrd="11" destOrd="0" parTransId="{09D953F8-B23F-4E39-933C-1BA9266EB29E}" sibTransId="{4A936173-819B-409C-9053-75DAF96D3F1B}"/>
    <dgm:cxn modelId="{9B3117FA-107E-418C-8AA4-69E757A64076}" type="presOf" srcId="{DC03328D-2204-4241-8977-2BECA199E62B}" destId="{93A1D203-5A9B-482A-8A08-7C4D0E3061EF}" srcOrd="0" destOrd="0" presId="urn:microsoft.com/office/officeart/2005/8/layout/default"/>
    <dgm:cxn modelId="{7374876D-3B38-44AD-85C5-CC00B936D77B}" srcId="{DC03328D-2204-4241-8977-2BECA199E62B}" destId="{F8ED56A9-E2E5-4585-B554-E4587660914B}" srcOrd="6" destOrd="0" parTransId="{17E14362-9E82-4E4E-8D9C-38FA5A8F0217}" sibTransId="{57025733-44BC-4194-8211-B687ADB4C98C}"/>
    <dgm:cxn modelId="{58EB005F-AFF9-4EC7-9FE1-18077E0D086C}" type="presOf" srcId="{22AB9C51-F428-47C7-B618-1F153299733A}" destId="{1E17D74A-3C4C-49F7-AFFB-914E6D717526}" srcOrd="0" destOrd="0" presId="urn:microsoft.com/office/officeart/2005/8/layout/default"/>
    <dgm:cxn modelId="{A76BF4F4-300E-4DFF-850C-E30C02ED5335}" type="presOf" srcId="{64645F8E-9493-4A84-835C-E885BAF92494}" destId="{567BF00E-4B4D-4ECD-A4FB-B8A650EC5057}" srcOrd="0" destOrd="0" presId="urn:microsoft.com/office/officeart/2005/8/layout/default"/>
    <dgm:cxn modelId="{89A99F3E-6B0D-4997-B727-06AA6ECE4A5C}" type="presOf" srcId="{D6B922B7-A202-41E9-AFD6-0985E0F8D281}" destId="{1674C3FA-DB3F-4EDF-B72B-3C50B1C55D3A}" srcOrd="0" destOrd="0" presId="urn:microsoft.com/office/officeart/2005/8/layout/default"/>
    <dgm:cxn modelId="{EFE0254F-BF44-4B58-8077-8E8F55655B88}" type="presOf" srcId="{64890832-0611-4092-A68A-4864C4D14D10}" destId="{40DAD41A-E394-4CE5-9415-0F06E9E444ED}" srcOrd="0" destOrd="0" presId="urn:microsoft.com/office/officeart/2005/8/layout/default"/>
    <dgm:cxn modelId="{2631BA22-5084-43A8-B6B5-370CE5D64875}" type="presOf" srcId="{5FDCA869-6A59-41E4-9BDB-7DAFF4A3BB22}" destId="{E747B441-719D-485D-9806-60D5593FCCE9}" srcOrd="0" destOrd="0" presId="urn:microsoft.com/office/officeart/2005/8/layout/default"/>
    <dgm:cxn modelId="{F6DADF94-C080-4918-B59A-D8859C3FFB65}" srcId="{DC03328D-2204-4241-8977-2BECA199E62B}" destId="{FA6419B4-4986-42D0-ADD6-2F822BE554BE}" srcOrd="10" destOrd="0" parTransId="{D020BCAE-CC99-4B41-B243-9AE8366F453B}" sibTransId="{292A1F60-3BB6-469F-97EF-E970F380D05F}"/>
    <dgm:cxn modelId="{834CC960-772D-4EFE-9A83-AACD5885F69F}" srcId="{DC03328D-2204-4241-8977-2BECA199E62B}" destId="{D6B922B7-A202-41E9-AFD6-0985E0F8D281}" srcOrd="2" destOrd="0" parTransId="{D2CF5C03-D2E2-4C8D-872B-F63E6DBD9F4A}" sibTransId="{EC4D73F7-5452-4A25-ABD9-46C65759730E}"/>
    <dgm:cxn modelId="{31A3EEA3-5837-4B45-8459-3165CC4F3590}" srcId="{DC03328D-2204-4241-8977-2BECA199E62B}" destId="{22AB9C51-F428-47C7-B618-1F153299733A}" srcOrd="5" destOrd="0" parTransId="{D0933E40-5954-4712-AC5F-0C09122D6E6F}" sibTransId="{6531C968-77B7-4E07-9435-C5A7281ECC73}"/>
    <dgm:cxn modelId="{08335AE3-257C-46C5-892E-9A2911FB8C47}" type="presOf" srcId="{FA6419B4-4986-42D0-ADD6-2F822BE554BE}" destId="{36070C4F-FB65-41A5-B851-40AD101F622E}" srcOrd="0" destOrd="0" presId="urn:microsoft.com/office/officeart/2005/8/layout/default"/>
    <dgm:cxn modelId="{7CDA1670-4B6E-424E-A2B0-BD0BDFAAE16E}" srcId="{DC03328D-2204-4241-8977-2BECA199E62B}" destId="{64890832-0611-4092-A68A-4864C4D14D10}" srcOrd="1" destOrd="0" parTransId="{C40C4418-518A-4E15-9C36-6C1986621B17}" sibTransId="{9CB65249-BE71-4C92-AC9E-2F2DA90BA95D}"/>
    <dgm:cxn modelId="{A947794E-B57B-492C-97B0-98346755F6A8}" srcId="{DC03328D-2204-4241-8977-2BECA199E62B}" destId="{A5609677-E513-48C6-9FC0-C204EA525FC4}" srcOrd="9" destOrd="0" parTransId="{9532667A-C4F3-429A-A72D-E8C10F3679BF}" sibTransId="{F1E67A46-7C51-490C-AF96-41AEFD44C66D}"/>
    <dgm:cxn modelId="{16F073BF-2CDE-40BE-830F-A18204FCF064}" type="presOf" srcId="{467666AF-A42B-4085-BC22-45CA29597E2C}" destId="{8B226B54-F621-49CF-8E89-5CDDE5E60C00}" srcOrd="0" destOrd="0" presId="urn:microsoft.com/office/officeart/2005/8/layout/default"/>
    <dgm:cxn modelId="{8A6089C3-CE5E-4532-84C7-9EBB3D3C20C2}" type="presOf" srcId="{9B342574-61EA-43E8-A224-B989CC16C80E}" destId="{0610A223-21FE-45CE-801D-BD75925F2365}" srcOrd="0" destOrd="0" presId="urn:microsoft.com/office/officeart/2005/8/layout/default"/>
    <dgm:cxn modelId="{A1ECFD8C-2BB2-4585-8B65-4D582A03D2CB}" type="presOf" srcId="{51CD8C4B-2F19-4A94-80DE-B25B02AE0B1E}" destId="{81D7BB71-9E78-4B7F-ADB5-05FFFE4320B8}" srcOrd="0" destOrd="0" presId="urn:microsoft.com/office/officeart/2005/8/layout/default"/>
    <dgm:cxn modelId="{E3E13A75-7047-4FAF-876E-271275AA1BF9}" srcId="{DC03328D-2204-4241-8977-2BECA199E62B}" destId="{467666AF-A42B-4085-BC22-45CA29597E2C}" srcOrd="7" destOrd="0" parTransId="{0131A710-B2D4-4F67-9C5A-514FDF366460}" sibTransId="{CE2E2ADD-B342-4F74-819B-D6F8C441B4E8}"/>
    <dgm:cxn modelId="{74F47300-A2C5-41FD-985E-6B441D39324A}" type="presOf" srcId="{F8ED56A9-E2E5-4585-B554-E4587660914B}" destId="{1C5B8405-DCD1-4360-9343-7524B0907D13}" srcOrd="0" destOrd="0" presId="urn:microsoft.com/office/officeart/2005/8/layout/default"/>
    <dgm:cxn modelId="{F400280E-C49D-4D8C-AD7A-BF6DE7D11569}" srcId="{DC03328D-2204-4241-8977-2BECA199E62B}" destId="{64645F8E-9493-4A84-835C-E885BAF92494}" srcOrd="8" destOrd="0" parTransId="{45A0B2C5-ADA5-43F7-9267-CB6A2D9A6595}" sibTransId="{9D54C3EA-13CF-4026-9F4F-0B18C62FD500}"/>
    <dgm:cxn modelId="{0F7AAAF3-CD3B-4198-BF58-4414A292BFA4}" type="presOf" srcId="{A5609677-E513-48C6-9FC0-C204EA525FC4}" destId="{22B050F4-8CBC-45DF-8054-3DC723396270}" srcOrd="0" destOrd="0" presId="urn:microsoft.com/office/officeart/2005/8/layout/default"/>
    <dgm:cxn modelId="{CFDF3E7C-8E5E-48AD-A685-58841BC5BD31}" srcId="{DC03328D-2204-4241-8977-2BECA199E62B}" destId="{3EEEF33A-7B0C-407F-8C88-1D8A446F084A}" srcOrd="3" destOrd="0" parTransId="{BC78C437-2836-4CCB-AD0B-3D7299D523C5}" sibTransId="{74AE9CD7-CC39-407B-9C16-0756379DCFE9}"/>
    <dgm:cxn modelId="{DA1925AA-F4C0-4D8E-B3BA-3FE2B7E7DF14}" type="presOf" srcId="{3EEEF33A-7B0C-407F-8C88-1D8A446F084A}" destId="{B98F4302-42B6-4429-A472-6945654CCC39}" srcOrd="0" destOrd="0" presId="urn:microsoft.com/office/officeart/2005/8/layout/default"/>
    <dgm:cxn modelId="{DC9FD4B1-408C-4C6C-8E46-92F6A55A0DE5}" type="presParOf" srcId="{93A1D203-5A9B-482A-8A08-7C4D0E3061EF}" destId="{81D7BB71-9E78-4B7F-ADB5-05FFFE4320B8}" srcOrd="0" destOrd="0" presId="urn:microsoft.com/office/officeart/2005/8/layout/default"/>
    <dgm:cxn modelId="{A047E2F8-EE99-411E-848E-70EBFADEA7BF}" type="presParOf" srcId="{93A1D203-5A9B-482A-8A08-7C4D0E3061EF}" destId="{3D023377-8283-4719-9C48-F80303E1B594}" srcOrd="1" destOrd="0" presId="urn:microsoft.com/office/officeart/2005/8/layout/default"/>
    <dgm:cxn modelId="{15814946-B16E-48BF-AD8D-55A8BE8FB8C0}" type="presParOf" srcId="{93A1D203-5A9B-482A-8A08-7C4D0E3061EF}" destId="{40DAD41A-E394-4CE5-9415-0F06E9E444ED}" srcOrd="2" destOrd="0" presId="urn:microsoft.com/office/officeart/2005/8/layout/default"/>
    <dgm:cxn modelId="{1966990C-014A-4278-9B9E-208D2E352197}" type="presParOf" srcId="{93A1D203-5A9B-482A-8A08-7C4D0E3061EF}" destId="{1DD04520-560D-40F1-9237-0F8B20CC6564}" srcOrd="3" destOrd="0" presId="urn:microsoft.com/office/officeart/2005/8/layout/default"/>
    <dgm:cxn modelId="{7A3C7737-6C6B-4165-A511-45A13D1235DB}" type="presParOf" srcId="{93A1D203-5A9B-482A-8A08-7C4D0E3061EF}" destId="{1674C3FA-DB3F-4EDF-B72B-3C50B1C55D3A}" srcOrd="4" destOrd="0" presId="urn:microsoft.com/office/officeart/2005/8/layout/default"/>
    <dgm:cxn modelId="{2F7F6FD7-11E7-4DEE-89AD-8C1480432084}" type="presParOf" srcId="{93A1D203-5A9B-482A-8A08-7C4D0E3061EF}" destId="{7D62A26D-4FE7-4B0F-84E4-3EB380E487BE}" srcOrd="5" destOrd="0" presId="urn:microsoft.com/office/officeart/2005/8/layout/default"/>
    <dgm:cxn modelId="{9D56523F-14C1-475B-8DB7-E64AA638EB50}" type="presParOf" srcId="{93A1D203-5A9B-482A-8A08-7C4D0E3061EF}" destId="{B98F4302-42B6-4429-A472-6945654CCC39}" srcOrd="6" destOrd="0" presId="urn:microsoft.com/office/officeart/2005/8/layout/default"/>
    <dgm:cxn modelId="{48B96B7C-B016-46A3-8146-0206EA744725}" type="presParOf" srcId="{93A1D203-5A9B-482A-8A08-7C4D0E3061EF}" destId="{0FA5C345-2BCB-422F-8450-6BCD45E94B76}" srcOrd="7" destOrd="0" presId="urn:microsoft.com/office/officeart/2005/8/layout/default"/>
    <dgm:cxn modelId="{F99A2965-C5C2-4E56-A52E-1E6B90C65598}" type="presParOf" srcId="{93A1D203-5A9B-482A-8A08-7C4D0E3061EF}" destId="{E747B441-719D-485D-9806-60D5593FCCE9}" srcOrd="8" destOrd="0" presId="urn:microsoft.com/office/officeart/2005/8/layout/default"/>
    <dgm:cxn modelId="{C84A9E01-59B5-46F0-BB71-8333069F7B42}" type="presParOf" srcId="{93A1D203-5A9B-482A-8A08-7C4D0E3061EF}" destId="{7F8B49DB-02A1-42C1-9B56-71C22C66CF42}" srcOrd="9" destOrd="0" presId="urn:microsoft.com/office/officeart/2005/8/layout/default"/>
    <dgm:cxn modelId="{ADB404A8-80F3-459B-BD69-EAB8AC3A9153}" type="presParOf" srcId="{93A1D203-5A9B-482A-8A08-7C4D0E3061EF}" destId="{1E17D74A-3C4C-49F7-AFFB-914E6D717526}" srcOrd="10" destOrd="0" presId="urn:microsoft.com/office/officeart/2005/8/layout/default"/>
    <dgm:cxn modelId="{E2CA3F30-FF11-474C-A64E-31ACF7A3C980}" type="presParOf" srcId="{93A1D203-5A9B-482A-8A08-7C4D0E3061EF}" destId="{E2FD35C7-2658-4CBC-A109-605EC7740C4A}" srcOrd="11" destOrd="0" presId="urn:microsoft.com/office/officeart/2005/8/layout/default"/>
    <dgm:cxn modelId="{4C6C0599-AE30-4343-A148-9E10DEF59A64}" type="presParOf" srcId="{93A1D203-5A9B-482A-8A08-7C4D0E3061EF}" destId="{1C5B8405-DCD1-4360-9343-7524B0907D13}" srcOrd="12" destOrd="0" presId="urn:microsoft.com/office/officeart/2005/8/layout/default"/>
    <dgm:cxn modelId="{0F7889C9-FF23-4C3E-96CF-0FC0B313E4EB}" type="presParOf" srcId="{93A1D203-5A9B-482A-8A08-7C4D0E3061EF}" destId="{92476620-D201-4E49-9F91-69FA0D6462EC}" srcOrd="13" destOrd="0" presId="urn:microsoft.com/office/officeart/2005/8/layout/default"/>
    <dgm:cxn modelId="{02F2E06C-6AE6-4CD6-B52A-C88CB5F85405}" type="presParOf" srcId="{93A1D203-5A9B-482A-8A08-7C4D0E3061EF}" destId="{8B226B54-F621-49CF-8E89-5CDDE5E60C00}" srcOrd="14" destOrd="0" presId="urn:microsoft.com/office/officeart/2005/8/layout/default"/>
    <dgm:cxn modelId="{72F477AA-2AD6-4107-BAAC-946D12F7B8D2}" type="presParOf" srcId="{93A1D203-5A9B-482A-8A08-7C4D0E3061EF}" destId="{1683713F-14E8-467B-9CEC-A6F7E5CF80F4}" srcOrd="15" destOrd="0" presId="urn:microsoft.com/office/officeart/2005/8/layout/default"/>
    <dgm:cxn modelId="{D59B8158-866A-4E75-8FCF-E37400316757}" type="presParOf" srcId="{93A1D203-5A9B-482A-8A08-7C4D0E3061EF}" destId="{567BF00E-4B4D-4ECD-A4FB-B8A650EC5057}" srcOrd="16" destOrd="0" presId="urn:microsoft.com/office/officeart/2005/8/layout/default"/>
    <dgm:cxn modelId="{A27D7D00-F2C1-4EAF-B860-E28BB1B5E897}" type="presParOf" srcId="{93A1D203-5A9B-482A-8A08-7C4D0E3061EF}" destId="{5EBB51BF-FDBF-45E6-9D52-FE5BBF247ECF}" srcOrd="17" destOrd="0" presId="urn:microsoft.com/office/officeart/2005/8/layout/default"/>
    <dgm:cxn modelId="{F2D86B1A-093E-4FD7-B70D-67729A23EBFE}" type="presParOf" srcId="{93A1D203-5A9B-482A-8A08-7C4D0E3061EF}" destId="{22B050F4-8CBC-45DF-8054-3DC723396270}" srcOrd="18" destOrd="0" presId="urn:microsoft.com/office/officeart/2005/8/layout/default"/>
    <dgm:cxn modelId="{69F45C16-4ED4-43FF-A511-9E9322453579}" type="presParOf" srcId="{93A1D203-5A9B-482A-8A08-7C4D0E3061EF}" destId="{D2EE24B5-A826-4A98-AFE0-E73485B041AD}" srcOrd="19" destOrd="0" presId="urn:microsoft.com/office/officeart/2005/8/layout/default"/>
    <dgm:cxn modelId="{5C6A5ED5-00F2-4E56-BF2C-B85D1C4E2F0A}" type="presParOf" srcId="{93A1D203-5A9B-482A-8A08-7C4D0E3061EF}" destId="{36070C4F-FB65-41A5-B851-40AD101F622E}" srcOrd="20" destOrd="0" presId="urn:microsoft.com/office/officeart/2005/8/layout/default"/>
    <dgm:cxn modelId="{2E2047B0-B448-4377-909D-13897CF69305}" type="presParOf" srcId="{93A1D203-5A9B-482A-8A08-7C4D0E3061EF}" destId="{CD082768-2BC6-46B3-A485-8A39960AEE02}" srcOrd="21" destOrd="0" presId="urn:microsoft.com/office/officeart/2005/8/layout/default"/>
    <dgm:cxn modelId="{98E70125-6EE6-4C31-A709-7FD2D49C62AD}" type="presParOf" srcId="{93A1D203-5A9B-482A-8A08-7C4D0E3061EF}" destId="{0610A223-21FE-45CE-801D-BD75925F2365}" srcOrd="2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D7BB71-9E78-4B7F-ADB5-05FFFE4320B8}">
      <dsp:nvSpPr>
        <dsp:cNvPr id="0" name=""/>
        <dsp:cNvSpPr/>
      </dsp:nvSpPr>
      <dsp:spPr>
        <a:xfrm>
          <a:off x="1785" y="355240"/>
          <a:ext cx="1416843" cy="85010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smtClean="0"/>
            <a:t>• nekretninu od požara</a:t>
          </a:r>
          <a:endParaRPr lang="hr-HR" sz="1700" kern="1200"/>
        </a:p>
      </dsp:txBody>
      <dsp:txXfrm>
        <a:off x="1785" y="355240"/>
        <a:ext cx="1416843" cy="850106"/>
      </dsp:txXfrm>
    </dsp:sp>
    <dsp:sp modelId="{40DAD41A-E394-4CE5-9415-0F06E9E444ED}">
      <dsp:nvSpPr>
        <dsp:cNvPr id="0" name=""/>
        <dsp:cNvSpPr/>
      </dsp:nvSpPr>
      <dsp:spPr>
        <a:xfrm>
          <a:off x="1560314" y="355240"/>
          <a:ext cx="1416843" cy="850106"/>
        </a:xfrm>
        <a:prstGeom prst="rect">
          <a:avLst/>
        </a:prstGeom>
        <a:solidFill>
          <a:schemeClr val="accent4">
            <a:hueOff val="-195487"/>
            <a:satOff val="1735"/>
            <a:lumOff val="-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smtClean="0"/>
            <a:t>• kućanstvo od požara</a:t>
          </a:r>
          <a:endParaRPr lang="hr-HR" sz="1700" kern="1200"/>
        </a:p>
      </dsp:txBody>
      <dsp:txXfrm>
        <a:off x="1560314" y="355240"/>
        <a:ext cx="1416843" cy="850106"/>
      </dsp:txXfrm>
    </dsp:sp>
    <dsp:sp modelId="{1674C3FA-DB3F-4EDF-B72B-3C50B1C55D3A}">
      <dsp:nvSpPr>
        <dsp:cNvPr id="0" name=""/>
        <dsp:cNvSpPr/>
      </dsp:nvSpPr>
      <dsp:spPr>
        <a:xfrm>
          <a:off x="3118842" y="355240"/>
          <a:ext cx="1416843" cy="850106"/>
        </a:xfrm>
        <a:prstGeom prst="rect">
          <a:avLst/>
        </a:prstGeom>
        <a:solidFill>
          <a:schemeClr val="accent4">
            <a:hueOff val="-390975"/>
            <a:satOff val="3470"/>
            <a:lumOff val="-1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smtClean="0"/>
            <a:t>• potres za nekretninu</a:t>
          </a:r>
          <a:endParaRPr lang="hr-HR" sz="1700" kern="1200"/>
        </a:p>
      </dsp:txBody>
      <dsp:txXfrm>
        <a:off x="3118842" y="355240"/>
        <a:ext cx="1416843" cy="850106"/>
      </dsp:txXfrm>
    </dsp:sp>
    <dsp:sp modelId="{B98F4302-42B6-4429-A472-6945654CCC39}">
      <dsp:nvSpPr>
        <dsp:cNvPr id="0" name=""/>
        <dsp:cNvSpPr/>
      </dsp:nvSpPr>
      <dsp:spPr>
        <a:xfrm>
          <a:off x="4677370" y="355240"/>
          <a:ext cx="1416843" cy="850106"/>
        </a:xfrm>
        <a:prstGeom prst="rect">
          <a:avLst/>
        </a:prstGeom>
        <a:solidFill>
          <a:schemeClr val="accent4">
            <a:hueOff val="-586462"/>
            <a:satOff val="5206"/>
            <a:lumOff val="-17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smtClean="0"/>
            <a:t>• potres za kućanstvo</a:t>
          </a:r>
          <a:endParaRPr lang="hr-HR" sz="1700" kern="1200"/>
        </a:p>
      </dsp:txBody>
      <dsp:txXfrm>
        <a:off x="4677370" y="355240"/>
        <a:ext cx="1416843" cy="850106"/>
      </dsp:txXfrm>
    </dsp:sp>
    <dsp:sp modelId="{E747B441-719D-485D-9806-60D5593FCCE9}">
      <dsp:nvSpPr>
        <dsp:cNvPr id="0" name=""/>
        <dsp:cNvSpPr/>
      </dsp:nvSpPr>
      <dsp:spPr>
        <a:xfrm>
          <a:off x="1785" y="1347030"/>
          <a:ext cx="1416843" cy="850106"/>
        </a:xfrm>
        <a:prstGeom prst="rect">
          <a:avLst/>
        </a:prstGeom>
        <a:solidFill>
          <a:schemeClr val="accent4">
            <a:hueOff val="-781949"/>
            <a:satOff val="6941"/>
            <a:lumOff val="-23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smtClean="0"/>
            <a:t>• automobilski kasko</a:t>
          </a:r>
          <a:endParaRPr lang="hr-HR" sz="1700" kern="1200"/>
        </a:p>
      </dsp:txBody>
      <dsp:txXfrm>
        <a:off x="1785" y="1347030"/>
        <a:ext cx="1416843" cy="850106"/>
      </dsp:txXfrm>
    </dsp:sp>
    <dsp:sp modelId="{1E17D74A-3C4C-49F7-AFFB-914E6D717526}">
      <dsp:nvSpPr>
        <dsp:cNvPr id="0" name=""/>
        <dsp:cNvSpPr/>
      </dsp:nvSpPr>
      <dsp:spPr>
        <a:xfrm>
          <a:off x="1560314" y="1347030"/>
          <a:ext cx="1416843" cy="850106"/>
        </a:xfrm>
        <a:prstGeom prst="rect">
          <a:avLst/>
        </a:prstGeom>
        <a:solidFill>
          <a:schemeClr val="accent4">
            <a:hueOff val="-977436"/>
            <a:satOff val="8676"/>
            <a:lumOff val="-294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smtClean="0"/>
            <a:t>• kasko brodica</a:t>
          </a:r>
          <a:endParaRPr lang="hr-HR" sz="1700" kern="1200"/>
        </a:p>
      </dsp:txBody>
      <dsp:txXfrm>
        <a:off x="1560314" y="1347030"/>
        <a:ext cx="1416843" cy="850106"/>
      </dsp:txXfrm>
    </dsp:sp>
    <dsp:sp modelId="{1C5B8405-DCD1-4360-9343-7524B0907D13}">
      <dsp:nvSpPr>
        <dsp:cNvPr id="0" name=""/>
        <dsp:cNvSpPr/>
      </dsp:nvSpPr>
      <dsp:spPr>
        <a:xfrm>
          <a:off x="3118842" y="1347030"/>
          <a:ext cx="1416843" cy="850106"/>
        </a:xfrm>
        <a:prstGeom prst="rect">
          <a:avLst/>
        </a:prstGeom>
        <a:solidFill>
          <a:schemeClr val="accent4">
            <a:hueOff val="-1172924"/>
            <a:satOff val="10411"/>
            <a:lumOff val="-35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smtClean="0"/>
            <a:t>• lom stakla</a:t>
          </a:r>
          <a:endParaRPr lang="hr-HR" sz="1700" kern="1200"/>
        </a:p>
      </dsp:txBody>
      <dsp:txXfrm>
        <a:off x="3118842" y="1347030"/>
        <a:ext cx="1416843" cy="850106"/>
      </dsp:txXfrm>
    </dsp:sp>
    <dsp:sp modelId="{8B226B54-F621-49CF-8E89-5CDDE5E60C00}">
      <dsp:nvSpPr>
        <dsp:cNvPr id="0" name=""/>
        <dsp:cNvSpPr/>
      </dsp:nvSpPr>
      <dsp:spPr>
        <a:xfrm>
          <a:off x="4677370" y="1347030"/>
          <a:ext cx="1416843" cy="850106"/>
        </a:xfrm>
        <a:prstGeom prst="rect">
          <a:avLst/>
        </a:prstGeom>
        <a:solidFill>
          <a:schemeClr val="accent4">
            <a:hueOff val="-1368411"/>
            <a:satOff val="12146"/>
            <a:lumOff val="-411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smtClean="0"/>
            <a:t>• lom stroja</a:t>
          </a:r>
          <a:endParaRPr lang="hr-HR" sz="1700" kern="1200"/>
        </a:p>
      </dsp:txBody>
      <dsp:txXfrm>
        <a:off x="4677370" y="1347030"/>
        <a:ext cx="1416843" cy="850106"/>
      </dsp:txXfrm>
    </dsp:sp>
    <dsp:sp modelId="{567BF00E-4B4D-4ECD-A4FB-B8A650EC5057}">
      <dsp:nvSpPr>
        <dsp:cNvPr id="0" name=""/>
        <dsp:cNvSpPr/>
      </dsp:nvSpPr>
      <dsp:spPr>
        <a:xfrm>
          <a:off x="1785" y="2338821"/>
          <a:ext cx="1416843" cy="850106"/>
        </a:xfrm>
        <a:prstGeom prst="rect">
          <a:avLst/>
        </a:prstGeom>
        <a:solidFill>
          <a:schemeClr val="accent4">
            <a:hueOff val="-1563898"/>
            <a:satOff val="13881"/>
            <a:lumOff val="-470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smtClean="0"/>
            <a:t>• krađa</a:t>
          </a:r>
          <a:endParaRPr lang="hr-HR" sz="1700" kern="1200"/>
        </a:p>
      </dsp:txBody>
      <dsp:txXfrm>
        <a:off x="1785" y="2338821"/>
        <a:ext cx="1416843" cy="850106"/>
      </dsp:txXfrm>
    </dsp:sp>
    <dsp:sp modelId="{22B050F4-8CBC-45DF-8054-3DC723396270}">
      <dsp:nvSpPr>
        <dsp:cNvPr id="0" name=""/>
        <dsp:cNvSpPr/>
      </dsp:nvSpPr>
      <dsp:spPr>
        <a:xfrm>
          <a:off x="1560314" y="2338821"/>
          <a:ext cx="1416843" cy="850106"/>
        </a:xfrm>
        <a:prstGeom prst="rect">
          <a:avLst/>
        </a:prstGeom>
        <a:solidFill>
          <a:schemeClr val="accent4">
            <a:hueOff val="-1759385"/>
            <a:satOff val="15617"/>
            <a:lumOff val="-52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smtClean="0"/>
            <a:t>• bolnički dani</a:t>
          </a:r>
          <a:endParaRPr lang="hr-HR" sz="1700" kern="1200"/>
        </a:p>
      </dsp:txBody>
      <dsp:txXfrm>
        <a:off x="1560314" y="2338821"/>
        <a:ext cx="1416843" cy="850106"/>
      </dsp:txXfrm>
    </dsp:sp>
    <dsp:sp modelId="{36070C4F-FB65-41A5-B851-40AD101F622E}">
      <dsp:nvSpPr>
        <dsp:cNvPr id="0" name=""/>
        <dsp:cNvSpPr/>
      </dsp:nvSpPr>
      <dsp:spPr>
        <a:xfrm>
          <a:off x="3118842" y="2338821"/>
          <a:ext cx="1416843" cy="850106"/>
        </a:xfrm>
        <a:prstGeom prst="rect">
          <a:avLst/>
        </a:prstGeom>
        <a:solidFill>
          <a:schemeClr val="accent4">
            <a:hueOff val="-1954873"/>
            <a:satOff val="17352"/>
            <a:lumOff val="-588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smtClean="0"/>
            <a:t>• turistički apartmani</a:t>
          </a:r>
          <a:endParaRPr lang="hr-HR" sz="1700" kern="1200"/>
        </a:p>
      </dsp:txBody>
      <dsp:txXfrm>
        <a:off x="3118842" y="2338821"/>
        <a:ext cx="1416843" cy="850106"/>
      </dsp:txXfrm>
    </dsp:sp>
    <dsp:sp modelId="{0610A223-21FE-45CE-801D-BD75925F2365}">
      <dsp:nvSpPr>
        <dsp:cNvPr id="0" name=""/>
        <dsp:cNvSpPr/>
      </dsp:nvSpPr>
      <dsp:spPr>
        <a:xfrm>
          <a:off x="4677370" y="2338821"/>
          <a:ext cx="1416843" cy="850106"/>
        </a:xfrm>
        <a:prstGeom prst="rect">
          <a:avLst/>
        </a:prstGeom>
        <a:solidFill>
          <a:schemeClr val="accent4">
            <a:hueOff val="-2150360"/>
            <a:satOff val="19087"/>
            <a:lumOff val="-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smtClean="0"/>
            <a:t>• ostalo prema ponudi osiguravatelja</a:t>
          </a:r>
          <a:endParaRPr lang="hr-HR" sz="1700" kern="1200"/>
        </a:p>
      </dsp:txBody>
      <dsp:txXfrm>
        <a:off x="4677370" y="2338821"/>
        <a:ext cx="1416843" cy="8501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AFCA0-7BE5-4677-AAD0-378B87332387}" type="datetimeFigureOut">
              <a:rPr lang="hr-HR" smtClean="0"/>
              <a:t>22.4.2015.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D09B5-F353-49CF-99D5-CFAA70163B6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413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1A3EC-80DA-4C73-878F-43008379B6B3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" t="8528" r="-453" b="9911"/>
          <a:stretch/>
        </p:blipFill>
        <p:spPr>
          <a:xfrm>
            <a:off x="107504" y="15046"/>
            <a:ext cx="2223152" cy="2719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D672-8427-4C8C-8325-50E016B8A905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269F-0810-4AD8-ABDD-4312A60025AC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1D2E-D7F8-45ED-85FD-4F532CA40C6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D512B-1519-4E51-A5B4-4C6D9E5E1890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8E78-CABB-4D30-8FDB-95CDAF2FFE3D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96B-E028-4EA4-A6AF-F06BA45DBC5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9B03C-87C2-4FFA-86D6-555AE36AF91B}" type="datetime1">
              <a:rPr lang="sr-Latn-CS" smtClean="0"/>
              <a:t>22.4.2015.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9FED-8A5D-46CF-9713-65E413ECE5A5}" type="datetime1">
              <a:rPr lang="sr-Latn-CS" smtClean="0"/>
              <a:t>22.4.2015.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B74C-FB1E-4859-AECD-374475BC3613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697C3-05AD-4F49-8FEE-8E304CFA6D8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949280"/>
            <a:ext cx="3574257" cy="90872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949280"/>
            <a:ext cx="9146380" cy="908721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365760"/>
            <a:ext cx="7804348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100628"/>
            <a:ext cx="8208912" cy="4632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20124064">
            <a:off x="76349" y="6057236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2F30F94-0294-46ED-BE3D-73BA60F6D1C7}" type="datetime1">
              <a:rPr lang="sr-Latn-CS" smtClean="0"/>
              <a:t>22.4.2015.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POLICA OBITELJSKI PAKET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POGLAVLJE </a:t>
            </a:r>
            <a:r>
              <a:rPr lang="hr-HR" dirty="0" smtClean="0"/>
              <a:t>17</a:t>
            </a:r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6021288"/>
            <a:ext cx="54726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Udžbenik: BANKARSTVO I OSIGURANJE 4</a:t>
            </a:r>
          </a:p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Autori</a:t>
            </a:r>
            <a:r>
              <a:rPr lang="hr-HR" sz="1400">
                <a:solidFill>
                  <a:schemeClr val="bg1"/>
                </a:solidFill>
                <a:latin typeface="+mj-lt"/>
              </a:rPr>
              <a:t>: Renata Muženić, Martina Petrac, Ante </a:t>
            </a:r>
            <a:r>
              <a:rPr lang="hr-HR" sz="1400" smtClean="0">
                <a:solidFill>
                  <a:schemeClr val="bg1"/>
                </a:solidFill>
                <a:latin typeface="+mj-lt"/>
              </a:rPr>
              <a:t>Žigman</a:t>
            </a:r>
            <a:br>
              <a:rPr lang="hr-HR" sz="1400" smtClean="0">
                <a:solidFill>
                  <a:schemeClr val="bg1"/>
                </a:solidFill>
                <a:latin typeface="+mj-lt"/>
              </a:rPr>
            </a:br>
            <a:r>
              <a:rPr lang="hr-HR" sz="1400" smtClean="0">
                <a:solidFill>
                  <a:schemeClr val="bg1"/>
                </a:solidFill>
                <a:latin typeface="+mj-lt"/>
              </a:rPr>
              <a:t>Prezentaciju </a:t>
            </a:r>
            <a:r>
              <a:rPr lang="hr-HR" sz="1400" dirty="0" smtClean="0">
                <a:solidFill>
                  <a:schemeClr val="bg1"/>
                </a:solidFill>
                <a:latin typeface="+mj-lt"/>
              </a:rPr>
              <a:t>pripremila: Dina Vasić, MBA</a:t>
            </a:r>
            <a:endParaRPr lang="hr-HR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0521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 OVOM POGLAVLJU NAUČIT ĆETE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b="0" dirty="0"/>
          </a:p>
          <a:p>
            <a:endParaRPr lang="hr-HR" b="0" dirty="0"/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zašto ugovoriti policu obiteljskog paketa osiguranja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što se može osigurati policom obiteljskog paketa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/>
              <a:t>koje su grupe osiguranja u obiteljskom paketu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9027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Obiteljski paket osiguranja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8208912" cy="10322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hr-HR" b="0" dirty="0" smtClean="0"/>
              <a:t>Obiteljski </a:t>
            </a:r>
            <a:r>
              <a:rPr lang="hr-HR" b="0" dirty="0"/>
              <a:t>paket osiguranja ponuda je od strane osiguravatelja u kojoj je objedinjeno nekoliko vrsta osiguranja, a uključuje one vrste koje na jedan cjelovitiji način osiguravaju dom i obitelj. 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531294" y="2335108"/>
            <a:ext cx="821716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r-HR" dirty="0">
              <a:latin typeface="Tempera Pro Medium"/>
            </a:endParaRPr>
          </a:p>
          <a:p>
            <a:pPr algn="just"/>
            <a:r>
              <a:rPr lang="hr-HR" sz="1600" dirty="0">
                <a:latin typeface="Tempera Pro Medium"/>
              </a:rPr>
              <a:t>Situacije koje mogu ugroziti dom i obitelj motivi su za ugovaranje police osiguranja. Neke od tih situacija su sljedeće: </a:t>
            </a:r>
          </a:p>
          <a:p>
            <a:pPr algn="just"/>
            <a:r>
              <a:rPr lang="hr-HR" sz="1600" dirty="0">
                <a:latin typeface="Tempera Pro Normal"/>
              </a:rPr>
              <a:t>• nesretan slučaj (nezgoda) koji ugrožava zdravlje članova obitelji </a:t>
            </a:r>
          </a:p>
          <a:p>
            <a:pPr algn="just"/>
            <a:r>
              <a:rPr lang="hr-HR" sz="1600" dirty="0">
                <a:latin typeface="Tempera Pro Normal"/>
              </a:rPr>
              <a:t>• opasnost u prometu – prevrnuće, iskliznuće, stradanje u prometu od posljedica požara, oluja, krađe </a:t>
            </a:r>
          </a:p>
          <a:p>
            <a:pPr algn="just"/>
            <a:r>
              <a:rPr lang="hr-HR" sz="1600" dirty="0">
                <a:latin typeface="Tempera Pro Normal"/>
              </a:rPr>
              <a:t>• štete nastale uslijed oluje, tuče, poplave, groma i potresa. </a:t>
            </a:r>
            <a:endParaRPr lang="hr-HR" sz="1600" dirty="0"/>
          </a:p>
        </p:txBody>
      </p:sp>
    </p:spTree>
    <p:extLst>
      <p:ext uri="{BB962C8B-B14F-4D97-AF65-F5344CB8AC3E}">
        <p14:creationId xmlns:p14="http://schemas.microsoft.com/office/powerpoint/2010/main" val="977890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Obiteljski paket osiguranja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0" dirty="0" smtClean="0"/>
              <a:t>Postoji </a:t>
            </a:r>
            <a:r>
              <a:rPr lang="hr-HR" b="0" dirty="0"/>
              <a:t>više razloga zašto ugovoriti obiteljski paket osiguranja, a u nastavku su navedeni neki od njih: </a:t>
            </a:r>
          </a:p>
          <a:p>
            <a:r>
              <a:rPr lang="hr-HR" b="0" dirty="0"/>
              <a:t>• jednom policom zaključiti nekoliko vrsta osiguranja </a:t>
            </a:r>
          </a:p>
          <a:p>
            <a:r>
              <a:rPr lang="hr-HR" b="0" dirty="0"/>
              <a:t>• bolji nadzor nad troškovima i upravljanje kućnim budžetom </a:t>
            </a:r>
          </a:p>
          <a:p>
            <a:r>
              <a:rPr lang="hr-HR" b="0" dirty="0"/>
              <a:t>• ostvarivanje dodatnih popusta prilikom ugovaranja. 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83265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b="0" dirty="0"/>
          </a:p>
          <a:p>
            <a:r>
              <a:rPr lang="hr-HR" b="0" dirty="0"/>
              <a:t>Obiteljskim paketom može se osigurati sljedeće: 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441981709"/>
              </p:ext>
            </p:extLst>
          </p:nvPr>
        </p:nvGraphicFramePr>
        <p:xfrm>
          <a:off x="1524000" y="1916832"/>
          <a:ext cx="6096000" cy="3544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22457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8208912" cy="672188"/>
          </a:xfrm>
        </p:spPr>
        <p:txBody>
          <a:bodyPr/>
          <a:lstStyle/>
          <a:p>
            <a:r>
              <a:rPr lang="hr-HR" b="0" dirty="0" smtClean="0"/>
              <a:t>Obiteljski paket obično se sastoji od osnovnih i dodatnih vrsta osiguranja. Osnovne vrste možemo grupirati u sljedeće tri grupe: 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543454" y="1898829"/>
            <a:ext cx="4572000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hr-HR" sz="1400" dirty="0" smtClean="0">
                <a:solidFill>
                  <a:schemeClr val="tx1"/>
                </a:solidFill>
                <a:latin typeface="Tempera Pro Medium"/>
              </a:rPr>
              <a:t>GRUPA </a:t>
            </a:r>
            <a:r>
              <a:rPr lang="hr-HR" sz="1400" dirty="0">
                <a:solidFill>
                  <a:schemeClr val="tx1"/>
                </a:solidFill>
                <a:latin typeface="Tempera Pro Medium"/>
              </a:rPr>
              <a:t>I </a:t>
            </a:r>
          </a:p>
          <a:p>
            <a:pPr algn="just"/>
            <a:r>
              <a:rPr lang="hr-HR" sz="1400" dirty="0">
                <a:solidFill>
                  <a:schemeClr val="tx1"/>
                </a:solidFill>
                <a:latin typeface="Tempera Pro Normal"/>
              </a:rPr>
              <a:t>• osiguranje kuće od rizika požara i nekih drugih rizika </a:t>
            </a:r>
          </a:p>
          <a:p>
            <a:pPr algn="just"/>
            <a:r>
              <a:rPr lang="hr-HR" sz="1400" dirty="0">
                <a:solidFill>
                  <a:schemeClr val="tx1"/>
                </a:solidFill>
                <a:latin typeface="Tempera Pro Normal"/>
              </a:rPr>
              <a:t>• osiguranje etažnog vlasništva stana od rizika požara i nekih drugih rizika. </a:t>
            </a:r>
            <a:endParaRPr lang="hr-HR" sz="14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23928" y="3206647"/>
            <a:ext cx="4572000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hr-HR" sz="1400" dirty="0" smtClean="0">
                <a:latin typeface="Tempera Pro Medium"/>
              </a:rPr>
              <a:t>GRUPA </a:t>
            </a:r>
            <a:r>
              <a:rPr lang="hr-HR" sz="1400" dirty="0">
                <a:latin typeface="Tempera Pro Medium"/>
              </a:rPr>
              <a:t>II </a:t>
            </a:r>
          </a:p>
          <a:p>
            <a:pPr algn="just"/>
            <a:r>
              <a:rPr lang="hr-HR" sz="1400" dirty="0">
                <a:latin typeface="Tempera Pro Normal"/>
              </a:rPr>
              <a:t>• individualno osiguranje od nezgode </a:t>
            </a:r>
          </a:p>
          <a:p>
            <a:pPr algn="just"/>
            <a:r>
              <a:rPr lang="hr-HR" sz="1400" dirty="0">
                <a:latin typeface="Tempera Pro Normal"/>
              </a:rPr>
              <a:t>• privatna odgovornost </a:t>
            </a:r>
          </a:p>
          <a:p>
            <a:pPr algn="just"/>
            <a:r>
              <a:rPr lang="hr-HR" sz="1400" dirty="0">
                <a:latin typeface="Tempera Pro Normal"/>
              </a:rPr>
              <a:t>• osiguranje stvari kućanstva. </a:t>
            </a:r>
            <a:endParaRPr lang="hr-HR" sz="1400" dirty="0"/>
          </a:p>
        </p:txBody>
      </p:sp>
      <p:sp>
        <p:nvSpPr>
          <p:cNvPr id="7" name="Rectangle 6"/>
          <p:cNvSpPr/>
          <p:nvPr/>
        </p:nvSpPr>
        <p:spPr>
          <a:xfrm>
            <a:off x="543454" y="4419109"/>
            <a:ext cx="4572000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hr-HR" sz="1400" dirty="0" smtClean="0">
                <a:latin typeface="Tempera Pro Medium"/>
              </a:rPr>
              <a:t>GRUPA </a:t>
            </a:r>
            <a:r>
              <a:rPr lang="hr-HR" sz="1400" dirty="0">
                <a:latin typeface="Tempera Pro Medium"/>
              </a:rPr>
              <a:t>III </a:t>
            </a:r>
          </a:p>
          <a:p>
            <a:pPr algn="just"/>
            <a:r>
              <a:rPr lang="hr-HR" sz="1400" dirty="0">
                <a:latin typeface="Tempera Pro Normal"/>
              </a:rPr>
              <a:t>• auto kasko osiguranje </a:t>
            </a:r>
          </a:p>
          <a:p>
            <a:pPr algn="just"/>
            <a:r>
              <a:rPr lang="hr-HR" sz="1400" dirty="0">
                <a:latin typeface="Tempera Pro Normal"/>
              </a:rPr>
              <a:t>• kasko osiguranje brodica i jahti </a:t>
            </a:r>
          </a:p>
          <a:p>
            <a:pPr algn="just"/>
            <a:r>
              <a:rPr lang="hr-HR" sz="1400" dirty="0">
                <a:latin typeface="Tempera Pro Normal"/>
              </a:rPr>
              <a:t>• osiguranje od rizika potresa. </a:t>
            </a:r>
            <a:endParaRPr lang="hr-HR" sz="1400" dirty="0"/>
          </a:p>
        </p:txBody>
      </p:sp>
    </p:spTree>
    <p:extLst>
      <p:ext uri="{BB962C8B-B14F-4D97-AF65-F5344CB8AC3E}">
        <p14:creationId xmlns:p14="http://schemas.microsoft.com/office/powerpoint/2010/main" val="31236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PITANJA ZA PONAVLJANJE I RASPRAVU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b="0" dirty="0"/>
          </a:p>
          <a:p>
            <a:pPr marL="0" indent="0"/>
            <a:endParaRPr lang="hr-HR" b="0" dirty="0" smtClean="0"/>
          </a:p>
          <a:p>
            <a:endParaRPr lang="hr-HR" b="0" dirty="0"/>
          </a:p>
          <a:p>
            <a:endParaRPr lang="hr-HR" b="0" dirty="0"/>
          </a:p>
          <a:p>
            <a:r>
              <a:rPr lang="pl-PL" dirty="0"/>
              <a:t>1. Što je obiteljski paket?</a:t>
            </a:r>
          </a:p>
          <a:p>
            <a:r>
              <a:rPr lang="hr-HR" dirty="0"/>
              <a:t>2. Što se može osigurati obiteljskim paketom?</a:t>
            </a:r>
          </a:p>
          <a:p>
            <a:r>
              <a:rPr lang="hr-HR" dirty="0"/>
              <a:t>3. Koje su moguće dopune osnovnom paketu osiguranja? 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0648"/>
            <a:ext cx="1051173" cy="179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211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221</TotalTime>
  <Words>400</Words>
  <Application>Microsoft Office PowerPoint</Application>
  <PresentationFormat>On-screen Show (4:3)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Franklin Gothic Book</vt:lpstr>
      <vt:lpstr>Franklin Gothic Medium</vt:lpstr>
      <vt:lpstr>Tempera Pro Medium</vt:lpstr>
      <vt:lpstr>Tempera Pro Normal</vt:lpstr>
      <vt:lpstr>Tunga</vt:lpstr>
      <vt:lpstr>Wingdings</vt:lpstr>
      <vt:lpstr>Angles</vt:lpstr>
      <vt:lpstr>POLICA OBITELJSKI PAKET</vt:lpstr>
      <vt:lpstr>U OVOM POGLAVLJU NAUČIT ĆETE</vt:lpstr>
      <vt:lpstr>Obiteljski paket osiguranja</vt:lpstr>
      <vt:lpstr>Obiteljski paket osiguranja</vt:lpstr>
      <vt:lpstr>PowerPoint Presentation</vt:lpstr>
      <vt:lpstr>PowerPoint Presentation</vt:lpstr>
      <vt:lpstr>PITANJA ZA PONAVLJANJE I RASPRAVU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Dina</dc:creator>
  <cp:lastModifiedBy>Dina Vasic</cp:lastModifiedBy>
  <cp:revision>14</cp:revision>
  <dcterms:created xsi:type="dcterms:W3CDTF">2014-02-24T11:45:10Z</dcterms:created>
  <dcterms:modified xsi:type="dcterms:W3CDTF">2015-04-22T14:59:18Z</dcterms:modified>
</cp:coreProperties>
</file>